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8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D5A22-EEF8-4462-A98D-800C40108B3E}" type="datetimeFigureOut">
              <a:rPr lang="el-GR" smtClean="0"/>
              <a:t>5/12/2014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5983-0597-46CC-8B6B-E2EEFDC6B96D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D5A22-EEF8-4462-A98D-800C40108B3E}" type="datetimeFigureOut">
              <a:rPr lang="el-GR" smtClean="0"/>
              <a:t>5/12/2014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5983-0597-46CC-8B6B-E2EEFDC6B96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D5A22-EEF8-4462-A98D-800C40108B3E}" type="datetimeFigureOut">
              <a:rPr lang="el-GR" smtClean="0"/>
              <a:t>5/12/2014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5983-0597-46CC-8B6B-E2EEFDC6B96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D5A22-EEF8-4462-A98D-800C40108B3E}" type="datetimeFigureOut">
              <a:rPr lang="el-GR" smtClean="0"/>
              <a:t>5/12/2014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5983-0597-46CC-8B6B-E2EEFDC6B96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D5A22-EEF8-4462-A98D-800C40108B3E}" type="datetimeFigureOut">
              <a:rPr lang="el-GR" smtClean="0"/>
              <a:t>5/12/2014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5983-0597-46CC-8B6B-E2EEFDC6B96D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D5A22-EEF8-4462-A98D-800C40108B3E}" type="datetimeFigureOut">
              <a:rPr lang="el-GR" smtClean="0"/>
              <a:t>5/12/2014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5983-0597-46CC-8B6B-E2EEFDC6B96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D5A22-EEF8-4462-A98D-800C40108B3E}" type="datetimeFigureOut">
              <a:rPr lang="el-GR" smtClean="0"/>
              <a:t>5/12/2014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5983-0597-46CC-8B6B-E2EEFDC6B96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D5A22-EEF8-4462-A98D-800C40108B3E}" type="datetimeFigureOut">
              <a:rPr lang="el-GR" smtClean="0"/>
              <a:t>5/12/2014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5983-0597-46CC-8B6B-E2EEFDC6B96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D5A22-EEF8-4462-A98D-800C40108B3E}" type="datetimeFigureOut">
              <a:rPr lang="el-GR" smtClean="0"/>
              <a:t>5/12/2014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5983-0597-46CC-8B6B-E2EEFDC6B96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D5A22-EEF8-4462-A98D-800C40108B3E}" type="datetimeFigureOut">
              <a:rPr lang="el-GR" smtClean="0"/>
              <a:t>5/12/2014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5983-0597-46CC-8B6B-E2EEFDC6B96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D5A22-EEF8-4462-A98D-800C40108B3E}" type="datetimeFigureOut">
              <a:rPr lang="el-GR" smtClean="0"/>
              <a:t>5/12/2014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2FC5983-0597-46CC-8B6B-E2EEFDC6B96D}" type="slidenum">
              <a:rPr lang="el-GR" smtClean="0"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57D5A22-EEF8-4462-A98D-800C40108B3E}" type="datetimeFigureOut">
              <a:rPr lang="el-GR" smtClean="0"/>
              <a:t>5/12/2014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2FC5983-0597-46CC-8B6B-E2EEFDC6B96D}" type="slidenum">
              <a:rPr lang="el-GR" smtClean="0"/>
              <a:t>‹#›</a:t>
            </a:fld>
            <a:endParaRPr lang="el-GR"/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1000100" y="357166"/>
            <a:ext cx="7000924" cy="1857388"/>
          </a:xfrm>
        </p:spPr>
        <p:txBody>
          <a:bodyPr>
            <a:normAutofit/>
          </a:bodyPr>
          <a:lstStyle/>
          <a:p>
            <a:pPr algn="ctr"/>
            <a:r>
              <a:rPr lang="el-GR" sz="4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ΠΙΝΑΚΑΣ ΕΠΙΛΟΓΗΣ ΣΥΣΚΕΥΩΝ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STOPCOR</a:t>
            </a:r>
            <a:endParaRPr lang="el-GR" sz="4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  <p:graphicFrame>
        <p:nvGraphicFramePr>
          <p:cNvPr id="7" name="6 - Πίνακας"/>
          <p:cNvGraphicFramePr>
            <a:graphicFrameLocks noGrp="1"/>
          </p:cNvGraphicFramePr>
          <p:nvPr/>
        </p:nvGraphicFramePr>
        <p:xfrm>
          <a:off x="642910" y="2500306"/>
          <a:ext cx="7929618" cy="40799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3206"/>
                <a:gridCol w="2643206"/>
                <a:gridCol w="2643206"/>
              </a:tblGrid>
              <a:tr h="881302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Τύπος</a:t>
                      </a:r>
                      <a:r>
                        <a:rPr lang="el-GR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συσκευής </a:t>
                      </a:r>
                      <a:r>
                        <a:rPr lang="en-US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STOPCOR</a:t>
                      </a:r>
                      <a:endParaRPr lang="el-GR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Έκταση</a:t>
                      </a:r>
                      <a:r>
                        <a:rPr lang="el-GR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δικτύου σε </a:t>
                      </a:r>
                      <a:r>
                        <a:rPr lang="en-US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m2 </a:t>
                      </a:r>
                      <a:r>
                        <a:rPr lang="el-GR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κτιριακής εγκατάστασης</a:t>
                      </a:r>
                      <a:endParaRPr lang="el-GR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Θερμίδες</a:t>
                      </a:r>
                      <a:r>
                        <a:rPr lang="el-GR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καυστήρα</a:t>
                      </a:r>
                      <a:endParaRPr lang="el-GR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</a:tr>
              <a:tr h="47135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ea typeface="Batang" pitchFamily="18" charset="-127"/>
                          <a:cs typeface="Arial" pitchFamily="34" charset="0"/>
                        </a:rPr>
                        <a:t>A</a:t>
                      </a:r>
                      <a:r>
                        <a:rPr lang="en-US" baseline="0" dirty="0" smtClean="0">
                          <a:latin typeface="Calibri" pitchFamily="34" charset="0"/>
                          <a:ea typeface="Batang" pitchFamily="18" charset="-127"/>
                          <a:cs typeface="Arial" pitchFamily="34" charset="0"/>
                        </a:rPr>
                        <a:t> 1</a:t>
                      </a:r>
                      <a:endParaRPr lang="el-GR" dirty="0">
                        <a:latin typeface="Calibri" pitchFamily="34" charset="0"/>
                        <a:ea typeface="Batang" pitchFamily="18" charset="-127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Calibri" pitchFamily="34" charset="0"/>
                          <a:ea typeface="Batang" pitchFamily="18" charset="-127"/>
                          <a:cs typeface="Arial" pitchFamily="34" charset="0"/>
                        </a:rPr>
                        <a:t>Ηλιακά</a:t>
                      </a:r>
                      <a:r>
                        <a:rPr lang="el-GR" baseline="0" dirty="0" smtClean="0">
                          <a:latin typeface="Calibri" pitchFamily="34" charset="0"/>
                          <a:ea typeface="Batang" pitchFamily="18" charset="-127"/>
                          <a:cs typeface="Arial" pitchFamily="34" charset="0"/>
                        </a:rPr>
                        <a:t> - 100</a:t>
                      </a:r>
                      <a:endParaRPr lang="el-GR" dirty="0">
                        <a:latin typeface="Calibri" pitchFamily="34" charset="0"/>
                        <a:ea typeface="Batang" pitchFamily="18" charset="-127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Calibri" pitchFamily="34" charset="0"/>
                          <a:ea typeface="Batang" pitchFamily="18" charset="-127"/>
                          <a:cs typeface="Arial" pitchFamily="34" charset="0"/>
                        </a:rPr>
                        <a:t>Ηλιακά  –</a:t>
                      </a:r>
                      <a:r>
                        <a:rPr lang="el-GR" baseline="0" dirty="0" smtClean="0">
                          <a:latin typeface="Calibri" pitchFamily="34" charset="0"/>
                          <a:ea typeface="Batang" pitchFamily="18" charset="-127"/>
                          <a:cs typeface="Arial" pitchFamily="34" charset="0"/>
                        </a:rPr>
                        <a:t> </a:t>
                      </a:r>
                      <a:r>
                        <a:rPr lang="el-GR" dirty="0" smtClean="0">
                          <a:latin typeface="Calibri" pitchFamily="34" charset="0"/>
                          <a:ea typeface="Batang" pitchFamily="18" charset="-127"/>
                          <a:cs typeface="Arial" pitchFamily="34" charset="0"/>
                        </a:rPr>
                        <a:t>60.000</a:t>
                      </a:r>
                      <a:endParaRPr lang="el-GR" dirty="0">
                        <a:latin typeface="Calibri" pitchFamily="34" charset="0"/>
                        <a:ea typeface="Batang" pitchFamily="18" charset="-127"/>
                        <a:cs typeface="Arial" pitchFamily="34" charset="0"/>
                      </a:endParaRPr>
                    </a:p>
                  </a:txBody>
                  <a:tcPr/>
                </a:tc>
              </a:tr>
              <a:tr h="47135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ea typeface="Batang" pitchFamily="18" charset="-127"/>
                          <a:cs typeface="Arial" pitchFamily="34" charset="0"/>
                        </a:rPr>
                        <a:t>A 3</a:t>
                      </a:r>
                      <a:endParaRPr lang="el-GR" dirty="0">
                        <a:latin typeface="Calibri" pitchFamily="34" charset="0"/>
                        <a:ea typeface="Batang" pitchFamily="18" charset="-127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Calibri" pitchFamily="34" charset="0"/>
                          <a:ea typeface="Batang" pitchFamily="18" charset="-127"/>
                          <a:cs typeface="Arial" pitchFamily="34" charset="0"/>
                        </a:rPr>
                        <a:t>300 - 500</a:t>
                      </a:r>
                      <a:endParaRPr lang="el-GR" dirty="0">
                        <a:latin typeface="Calibri" pitchFamily="34" charset="0"/>
                        <a:ea typeface="Batang" pitchFamily="18" charset="-127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Calibri" pitchFamily="34" charset="0"/>
                          <a:ea typeface="Batang" pitchFamily="18" charset="-127"/>
                          <a:cs typeface="Arial" pitchFamily="34" charset="0"/>
                        </a:rPr>
                        <a:t>   60.000</a:t>
                      </a:r>
                      <a:r>
                        <a:rPr lang="el-GR" baseline="0" dirty="0" smtClean="0">
                          <a:latin typeface="Calibri" pitchFamily="34" charset="0"/>
                          <a:ea typeface="Batang" pitchFamily="18" charset="-127"/>
                          <a:cs typeface="Arial" pitchFamily="34" charset="0"/>
                        </a:rPr>
                        <a:t> –  150.000</a:t>
                      </a:r>
                      <a:endParaRPr lang="el-GR" dirty="0">
                        <a:latin typeface="Calibri" pitchFamily="34" charset="0"/>
                        <a:ea typeface="Batang" pitchFamily="18" charset="-127"/>
                        <a:cs typeface="Arial" pitchFamily="34" charset="0"/>
                      </a:endParaRPr>
                    </a:p>
                  </a:txBody>
                  <a:tcPr/>
                </a:tc>
              </a:tr>
              <a:tr h="47135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ea typeface="Batang" pitchFamily="18" charset="-127"/>
                          <a:cs typeface="Arial" pitchFamily="34" charset="0"/>
                        </a:rPr>
                        <a:t>A 5</a:t>
                      </a:r>
                      <a:endParaRPr lang="el-GR" dirty="0">
                        <a:latin typeface="Calibri" pitchFamily="34" charset="0"/>
                        <a:ea typeface="Batang" pitchFamily="18" charset="-127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Calibri" pitchFamily="34" charset="0"/>
                          <a:ea typeface="Batang" pitchFamily="18" charset="-127"/>
                          <a:cs typeface="Arial" pitchFamily="34" charset="0"/>
                        </a:rPr>
                        <a:t>500</a:t>
                      </a:r>
                      <a:r>
                        <a:rPr lang="el-GR" baseline="0" dirty="0" smtClean="0">
                          <a:latin typeface="Calibri" pitchFamily="34" charset="0"/>
                          <a:ea typeface="Batang" pitchFamily="18" charset="-127"/>
                          <a:cs typeface="Arial" pitchFamily="34" charset="0"/>
                        </a:rPr>
                        <a:t> - 700</a:t>
                      </a:r>
                      <a:endParaRPr lang="el-GR" dirty="0">
                        <a:latin typeface="Calibri" pitchFamily="34" charset="0"/>
                        <a:ea typeface="Batang" pitchFamily="18" charset="-127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Calibri" pitchFamily="34" charset="0"/>
                          <a:ea typeface="Batang" pitchFamily="18" charset="-127"/>
                          <a:cs typeface="Arial" pitchFamily="34" charset="0"/>
                        </a:rPr>
                        <a:t>200.000</a:t>
                      </a:r>
                      <a:r>
                        <a:rPr lang="el-GR" baseline="0" dirty="0" smtClean="0">
                          <a:latin typeface="Calibri" pitchFamily="34" charset="0"/>
                          <a:ea typeface="Batang" pitchFamily="18" charset="-127"/>
                          <a:cs typeface="Arial" pitchFamily="34" charset="0"/>
                        </a:rPr>
                        <a:t> </a:t>
                      </a:r>
                      <a:r>
                        <a:rPr lang="el-GR" dirty="0" smtClean="0">
                          <a:latin typeface="Calibri" pitchFamily="34" charset="0"/>
                          <a:ea typeface="Batang" pitchFamily="18" charset="-127"/>
                          <a:cs typeface="Arial" pitchFamily="34" charset="0"/>
                        </a:rPr>
                        <a:t>–  350.000</a:t>
                      </a:r>
                      <a:endParaRPr lang="el-GR" dirty="0">
                        <a:latin typeface="Calibri" pitchFamily="34" charset="0"/>
                        <a:ea typeface="Batang" pitchFamily="18" charset="-127"/>
                        <a:cs typeface="Arial" pitchFamily="34" charset="0"/>
                      </a:endParaRPr>
                    </a:p>
                  </a:txBody>
                  <a:tcPr/>
                </a:tc>
              </a:tr>
              <a:tr h="47135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ea typeface="Batang" pitchFamily="18" charset="-127"/>
                          <a:cs typeface="Arial" pitchFamily="34" charset="0"/>
                        </a:rPr>
                        <a:t>A 7</a:t>
                      </a:r>
                      <a:endParaRPr lang="el-GR" dirty="0">
                        <a:latin typeface="Calibri" pitchFamily="34" charset="0"/>
                        <a:ea typeface="Batang" pitchFamily="18" charset="-127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Calibri" pitchFamily="34" charset="0"/>
                          <a:ea typeface="Batang" pitchFamily="18" charset="-127"/>
                          <a:cs typeface="Arial" pitchFamily="34" charset="0"/>
                        </a:rPr>
                        <a:t>700 - 1000 </a:t>
                      </a:r>
                      <a:endParaRPr lang="el-GR" dirty="0">
                        <a:latin typeface="Calibri" pitchFamily="34" charset="0"/>
                        <a:ea typeface="Batang" pitchFamily="18" charset="-127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Calibri" pitchFamily="34" charset="0"/>
                          <a:ea typeface="Batang" pitchFamily="18" charset="-127"/>
                          <a:cs typeface="Arial" pitchFamily="34" charset="0"/>
                        </a:rPr>
                        <a:t> 400.000</a:t>
                      </a:r>
                      <a:r>
                        <a:rPr lang="el-GR" baseline="0" dirty="0" smtClean="0">
                          <a:latin typeface="Calibri" pitchFamily="34" charset="0"/>
                          <a:ea typeface="Batang" pitchFamily="18" charset="-127"/>
                          <a:cs typeface="Arial" pitchFamily="34" charset="0"/>
                        </a:rPr>
                        <a:t> – 600.000</a:t>
                      </a:r>
                      <a:endParaRPr lang="el-GR" dirty="0">
                        <a:latin typeface="Calibri" pitchFamily="34" charset="0"/>
                        <a:ea typeface="Batang" pitchFamily="18" charset="-127"/>
                        <a:cs typeface="Arial" pitchFamily="34" charset="0"/>
                      </a:endParaRPr>
                    </a:p>
                  </a:txBody>
                  <a:tcPr/>
                </a:tc>
              </a:tr>
              <a:tr h="61691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ea typeface="Batang" pitchFamily="18" charset="-127"/>
                          <a:cs typeface="Arial" pitchFamily="34" charset="0"/>
                        </a:rPr>
                        <a:t>A 9</a:t>
                      </a:r>
                      <a:endParaRPr lang="el-GR" dirty="0">
                        <a:latin typeface="Calibri" pitchFamily="34" charset="0"/>
                        <a:ea typeface="Batang" pitchFamily="18" charset="-127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Calibri" pitchFamily="34" charset="0"/>
                          <a:ea typeface="Batang" pitchFamily="18" charset="-127"/>
                          <a:cs typeface="Arial" pitchFamily="34" charset="0"/>
                        </a:rPr>
                        <a:t>Απαιτείται</a:t>
                      </a:r>
                      <a:r>
                        <a:rPr lang="el-GR" baseline="0" dirty="0" smtClean="0">
                          <a:latin typeface="Calibri" pitchFamily="34" charset="0"/>
                          <a:ea typeface="Batang" pitchFamily="18" charset="-127"/>
                          <a:cs typeface="Arial" pitchFamily="34" charset="0"/>
                        </a:rPr>
                        <a:t> μελέτη</a:t>
                      </a:r>
                      <a:endParaRPr lang="el-GR" dirty="0">
                        <a:latin typeface="Calibri" pitchFamily="34" charset="0"/>
                        <a:ea typeface="Batang" pitchFamily="18" charset="-127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>
                          <a:latin typeface="Calibri" pitchFamily="34" charset="0"/>
                          <a:ea typeface="Batang" pitchFamily="18" charset="-127"/>
                          <a:cs typeface="Arial" pitchFamily="34" charset="0"/>
                        </a:rPr>
                        <a:t>Απαιτείται</a:t>
                      </a:r>
                      <a:r>
                        <a:rPr lang="el-GR" baseline="0" dirty="0" smtClean="0">
                          <a:latin typeface="Calibri" pitchFamily="34" charset="0"/>
                          <a:ea typeface="Batang" pitchFamily="18" charset="-127"/>
                          <a:cs typeface="Arial" pitchFamily="34" charset="0"/>
                        </a:rPr>
                        <a:t> μελέτη</a:t>
                      </a:r>
                      <a:endParaRPr lang="el-GR" dirty="0" smtClean="0">
                        <a:latin typeface="Calibri" pitchFamily="34" charset="0"/>
                        <a:ea typeface="Batang" pitchFamily="18" charset="-127"/>
                        <a:cs typeface="Arial" pitchFamily="34" charset="0"/>
                      </a:endParaRPr>
                    </a:p>
                    <a:p>
                      <a:pPr algn="ctr"/>
                      <a:endParaRPr lang="el-GR" dirty="0">
                        <a:latin typeface="Calibri" pitchFamily="34" charset="0"/>
                        <a:ea typeface="Batang" pitchFamily="18" charset="-127"/>
                        <a:cs typeface="Arial" pitchFamily="34" charset="0"/>
                      </a:endParaRPr>
                    </a:p>
                  </a:txBody>
                  <a:tcPr/>
                </a:tc>
              </a:tr>
              <a:tr h="61691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ea typeface="Batang" pitchFamily="18" charset="-127"/>
                          <a:cs typeface="Arial" pitchFamily="34" charset="0"/>
                        </a:rPr>
                        <a:t>SOLAR</a:t>
                      </a:r>
                      <a:endParaRPr lang="el-GR" dirty="0">
                        <a:latin typeface="Calibri" pitchFamily="34" charset="0"/>
                        <a:ea typeface="Batang" pitchFamily="18" charset="-127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Calibri" pitchFamily="34" charset="0"/>
                          <a:ea typeface="Batang" pitchFamily="18" charset="-127"/>
                          <a:cs typeface="Arial" pitchFamily="34" charset="0"/>
                        </a:rPr>
                        <a:t>Ηλιακός</a:t>
                      </a:r>
                      <a:r>
                        <a:rPr lang="el-GR" baseline="0" dirty="0" smtClean="0">
                          <a:latin typeface="Calibri" pitchFamily="34" charset="0"/>
                          <a:ea typeface="Batang" pitchFamily="18" charset="-127"/>
                          <a:cs typeface="Arial" pitchFamily="34" charset="0"/>
                        </a:rPr>
                        <a:t> θερμοσίφωνας</a:t>
                      </a:r>
                      <a:endParaRPr lang="el-GR" dirty="0">
                        <a:latin typeface="Calibri" pitchFamily="34" charset="0"/>
                        <a:ea typeface="Batang" pitchFamily="18" charset="-127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>
                          <a:latin typeface="Calibri" pitchFamily="34" charset="0"/>
                          <a:ea typeface="Batang" pitchFamily="18" charset="-127"/>
                          <a:cs typeface="Arial" pitchFamily="34" charset="0"/>
                        </a:rPr>
                        <a:t> ---</a:t>
                      </a:r>
                    </a:p>
                    <a:p>
                      <a:pPr algn="ctr"/>
                      <a:endParaRPr lang="el-GR" dirty="0">
                        <a:latin typeface="Calibri" pitchFamily="34" charset="0"/>
                        <a:ea typeface="Batang" pitchFamily="18" charset="-127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27</TotalTime>
  <Words>60</Words>
  <Application>Microsoft Office PowerPoint</Application>
  <PresentationFormat>Προβολή στην οθόνη (4:3)</PresentationFormat>
  <Paragraphs>22</Paragraphs>
  <Slides>1</Slides>
  <Notes>0</Notes>
  <HiddenSlides>1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Ροή</vt:lpstr>
      <vt:lpstr>ΠΙΝΑΚΑΣ ΕΠΙΛΟΓΗΣ ΣΥΣΚΕΥΩΝ  STOPCOR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ΠΙΝΑΚΑΣ ΕΠΙΛΟΓΗΣ ΣΥΣΚΕΥΩΝ  STOPCOR</dc:title>
  <dc:creator>user</dc:creator>
  <cp:lastModifiedBy>user</cp:lastModifiedBy>
  <cp:revision>6</cp:revision>
  <dcterms:created xsi:type="dcterms:W3CDTF">2014-12-05T11:23:14Z</dcterms:created>
  <dcterms:modified xsi:type="dcterms:W3CDTF">2014-12-05T11:50:15Z</dcterms:modified>
</cp:coreProperties>
</file>